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7" r:id="rId6"/>
    <p:sldId id="268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C167-45A6-46C2-97BE-48F807573227}" type="datetimeFigureOut">
              <a:rPr lang="fr-FR" smtClean="0"/>
              <a:t>08/01/2017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1427-5D60-48E7-BE68-05A268F3E18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964488" cy="1584176"/>
          </a:xfrm>
        </p:spPr>
        <p:txBody>
          <a:bodyPr>
            <a:normAutofit/>
          </a:bodyPr>
          <a:lstStyle/>
          <a:p>
            <a:r>
              <a:rPr lang="fr-FR" sz="6600" dirty="0" smtClean="0"/>
              <a:t>Notre voyage au Canada</a:t>
            </a:r>
            <a:endParaRPr lang="fr-F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Voici quelqu</a:t>
            </a:r>
            <a:r>
              <a:rPr lang="fr-FR" dirty="0" smtClean="0"/>
              <a:t>es </a:t>
            </a:r>
            <a:r>
              <a:rPr lang="fr-FR" dirty="0" smtClean="0"/>
              <a:t>animaux du </a:t>
            </a:r>
            <a:r>
              <a:rPr lang="fr-FR" dirty="0" smtClean="0"/>
              <a:t>Canada.</a:t>
            </a:r>
            <a:endParaRPr lang="fr-FR" dirty="0"/>
          </a:p>
        </p:txBody>
      </p:sp>
      <p:pic>
        <p:nvPicPr>
          <p:cNvPr id="4" name="Espace réservé du contenu 3" descr="carib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838700" cy="2720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ours-pola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564904"/>
            <a:ext cx="4153644" cy="2076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cs-le-castor-queb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861048"/>
            <a:ext cx="3888432" cy="2799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20161206_132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7680853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</a:t>
            </a:r>
            <a:r>
              <a:rPr lang="fr-FR" dirty="0" smtClean="0"/>
              <a:t>on croise aussi beaucoup d’ </a:t>
            </a:r>
            <a:r>
              <a:rPr lang="fr-FR" dirty="0" smtClean="0"/>
              <a:t>écureuils…</a:t>
            </a:r>
            <a:endParaRPr lang="fr-FR" dirty="0"/>
          </a:p>
        </p:txBody>
      </p:sp>
      <p:pic>
        <p:nvPicPr>
          <p:cNvPr id="4" name="Espace réservé du contenu 3" descr="IMG_20161206_1320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293096"/>
            <a:ext cx="3968440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se situe le Canada?</a:t>
            </a:r>
            <a:endParaRPr lang="fr-FR" dirty="0"/>
          </a:p>
        </p:txBody>
      </p:sp>
      <p:pic>
        <p:nvPicPr>
          <p:cNvPr id="4" name="Espace réservé du contenu 3" descr="car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0768"/>
            <a:ext cx="8229600" cy="4579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 smtClean="0"/>
              <a:t>symbole du </a:t>
            </a:r>
            <a:r>
              <a:rPr lang="fr-FR" dirty="0" smtClean="0"/>
              <a:t>Canada est la feuille d’érable.</a:t>
            </a:r>
            <a:endParaRPr lang="fr-FR" dirty="0"/>
          </a:p>
        </p:txBody>
      </p:sp>
      <p:pic>
        <p:nvPicPr>
          <p:cNvPr id="4" name="Espace réservé du contenu 3" descr="drap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5781"/>
            <a:ext cx="82296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 y a beaucoup de forêts,</a:t>
            </a:r>
            <a:endParaRPr lang="fr-FR" dirty="0"/>
          </a:p>
        </p:txBody>
      </p:sp>
      <p:pic>
        <p:nvPicPr>
          <p:cNvPr id="4" name="Espace réservé du contenu 3" descr="forê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712056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t de sapins dans les rues.</a:t>
            </a:r>
            <a:endParaRPr lang="fr-FR" dirty="0"/>
          </a:p>
        </p:txBody>
      </p:sp>
      <p:pic>
        <p:nvPicPr>
          <p:cNvPr id="4" name="Espace réservé du contenu 3" descr="IMG_20161206_132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507368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 y fait souvent froid et il neige.</a:t>
            </a:r>
            <a:endParaRPr lang="fr-FR" dirty="0"/>
          </a:p>
        </p:txBody>
      </p:sp>
      <p:pic>
        <p:nvPicPr>
          <p:cNvPr id="7" name="Espace réservé du contenu 6" descr="IMG_20161205_0855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17644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ce réservé du contenu 7" descr="IMG_20161206_13185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03848" y="3284984"/>
            <a:ext cx="5858756" cy="32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ac gel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783763" cy="436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chiens de traine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7629" y="3068960"/>
            <a:ext cx="4166372" cy="378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</a:t>
            </a:r>
            <a:r>
              <a:rPr lang="fr-FR" dirty="0" smtClean="0"/>
              <a:t>e hockey sur glace est le sport </a:t>
            </a:r>
            <a:r>
              <a:rPr lang="fr-FR" dirty="0" smtClean="0"/>
              <a:t>préféré des </a:t>
            </a:r>
            <a:r>
              <a:rPr lang="fr-FR" dirty="0" smtClean="0"/>
              <a:t>canadiens.</a:t>
            </a:r>
            <a:endParaRPr lang="fr-FR" dirty="0"/>
          </a:p>
        </p:txBody>
      </p:sp>
      <p:pic>
        <p:nvPicPr>
          <p:cNvPr id="4" name="Espace réservé du contenu 3" descr="hoc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405" y="1600200"/>
            <a:ext cx="679319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On peut y observer des aurores </a:t>
            </a:r>
            <a:r>
              <a:rPr lang="fr-FR" dirty="0"/>
              <a:t>b</a:t>
            </a:r>
            <a:r>
              <a:rPr lang="fr-FR" dirty="0" smtClean="0"/>
              <a:t>oréales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Espace réservé du contenu 3" descr="aurores boréa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107942" cy="4737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76</Words>
  <Application>Microsoft Office PowerPoint</Application>
  <PresentationFormat>Affichage à l'écran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Notre voyage au Canada</vt:lpstr>
      <vt:lpstr>Où se situe le Canada?</vt:lpstr>
      <vt:lpstr>Le symbole du Canada est la feuille d’érable.</vt:lpstr>
      <vt:lpstr>Il y a beaucoup de forêts,</vt:lpstr>
      <vt:lpstr>et de sapins dans les rues.</vt:lpstr>
      <vt:lpstr>Il y fait souvent froid et il neige.</vt:lpstr>
      <vt:lpstr>Présentation PowerPoint</vt:lpstr>
      <vt:lpstr>Le hockey sur glace est le sport préféré des canadiens.</vt:lpstr>
      <vt:lpstr>On peut y observer des aurores boréales.</vt:lpstr>
      <vt:lpstr>Voici quelques animaux du Canada.</vt:lpstr>
      <vt:lpstr>Et on croise aussi beaucoup d’ écureuils…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voyage au Canada</dc:title>
  <dc:creator>Bourieau</dc:creator>
  <cp:lastModifiedBy>Virginie Bourieau</cp:lastModifiedBy>
  <cp:revision>4</cp:revision>
  <dcterms:created xsi:type="dcterms:W3CDTF">2016-12-15T22:00:59Z</dcterms:created>
  <dcterms:modified xsi:type="dcterms:W3CDTF">2017-01-08T22:11:18Z</dcterms:modified>
</cp:coreProperties>
</file>